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4" r:id="rId1"/>
  </p:sldMasterIdLst>
  <p:notesMasterIdLst>
    <p:notesMasterId r:id="rId7"/>
  </p:notesMasterIdLst>
  <p:handoutMasterIdLst>
    <p:handoutMasterId r:id="rId8"/>
  </p:handoutMasterIdLst>
  <p:sldIdLst>
    <p:sldId id="380" r:id="rId2"/>
    <p:sldId id="382" r:id="rId3"/>
    <p:sldId id="394" r:id="rId4"/>
    <p:sldId id="256" r:id="rId5"/>
    <p:sldId id="392" r:id="rId6"/>
  </p:sldIdLst>
  <p:sldSz cx="9144000" cy="6858000" type="screen4x3"/>
  <p:notesSz cx="695325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3A5"/>
    <a:srgbClr val="DDDDDD"/>
    <a:srgbClr val="9AFFFF"/>
    <a:srgbClr val="3FF2FF"/>
    <a:srgbClr val="33EFFF"/>
    <a:srgbClr val="CC9966"/>
    <a:srgbClr val="6C6C6C"/>
    <a:srgbClr val="666633"/>
    <a:srgbClr val="999966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0384" autoAdjust="0"/>
  </p:normalViewPr>
  <p:slideViewPr>
    <p:cSldViewPr>
      <p:cViewPr varScale="1">
        <p:scale>
          <a:sx n="58" d="100"/>
          <a:sy n="58" d="100"/>
        </p:scale>
        <p:origin x="1982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588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83646-5B8E-4DD2-95BD-29C65CE9CEF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588" y="877570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05929-A61C-42F7-8112-3C4508A6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9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21212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26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570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smtClean="0"/>
            </a:lvl1pPr>
          </a:lstStyle>
          <a:p>
            <a:pPr>
              <a:defRPr/>
            </a:pPr>
            <a:fld id="{DD65A33D-7243-2745-BA79-2AC17D0AA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2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panelist will spend 5 minutes describing their project, the role of coaches in the project, and one lesson learned for coaching </a:t>
            </a:r>
          </a:p>
          <a:p>
            <a:endParaRPr lang="en-US" dirty="0"/>
          </a:p>
          <a:p>
            <a:r>
              <a:rPr lang="en-US" dirty="0"/>
              <a:t>Then, we will open the floor for questions.</a:t>
            </a:r>
          </a:p>
          <a:p>
            <a:endParaRPr lang="en-US" dirty="0"/>
          </a:p>
          <a:p>
            <a:r>
              <a:rPr lang="en-US" dirty="0"/>
              <a:t>Starter Questions:</a:t>
            </a:r>
          </a:p>
          <a:p>
            <a:pPr marL="228600" indent="-228600">
              <a:buAutoNum type="arabicPeriod"/>
            </a:pPr>
            <a:r>
              <a:rPr lang="en-US" dirty="0"/>
              <a:t>What are some promising strategies for building rapport with school personnel?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are your best tips for coaching to break through white fragility?</a:t>
            </a:r>
          </a:p>
          <a:p>
            <a:pPr marL="228600" indent="-228600">
              <a:buAutoNum type="arabicPeriod"/>
            </a:pPr>
            <a:r>
              <a:rPr lang="en-US" dirty="0"/>
              <a:t>How do you use data to improve equity in school discipline?</a:t>
            </a:r>
          </a:p>
          <a:p>
            <a:pPr marL="228600" indent="-228600">
              <a:buAutoNum type="arabicPeriod"/>
            </a:pPr>
            <a:r>
              <a:rPr lang="en-US" dirty="0"/>
              <a:t>What knowledge is prerequisite for the equity change process?</a:t>
            </a:r>
          </a:p>
        </p:txBody>
      </p:sp>
    </p:spTree>
    <p:extLst>
      <p:ext uri="{BB962C8B-B14F-4D97-AF65-F5344CB8AC3E}">
        <p14:creationId xmlns:p14="http://schemas.microsoft.com/office/powerpoint/2010/main" val="84963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20CF-F964-9543-80E3-16D622F115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7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DA3-5D70-8F48-B4DA-488951A6D63C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C71-4D0B-3944-9D77-C8C0410E84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6652"/>
            <a:ext cx="6019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i="0" dirty="0">
                <a:solidFill>
                  <a:srgbClr val="3A54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PBIS Leadership Forum    |   October 3-4, 2019</a:t>
            </a:r>
            <a:r>
              <a:rPr lang="en-US" sz="1500" i="0" baseline="0" dirty="0">
                <a:solidFill>
                  <a:srgbClr val="3A54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00" i="0" dirty="0">
                <a:solidFill>
                  <a:srgbClr val="3A54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Chicago, 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C63A14-11C8-A740-BCF6-A07B36B91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4627840"/>
            <a:ext cx="9144000" cy="22575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F02BCC-4910-0D4C-B175-A558A8AE5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4128" y="331404"/>
            <a:ext cx="3342876" cy="2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9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3865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88913"/>
            <a:ext cx="674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881188"/>
            <a:ext cx="792162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1AAC44-D3BF-DD44-ACC9-37471F7F9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+mj-lt"/>
          <a:ea typeface="ＭＳ Ｐゴシック" pitchFamily="68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Gloucester MT Extra Condensed" pitchFamily="68" charset="0"/>
          <a:ea typeface="ＭＳ Ｐゴシック" pitchFamily="6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Gloucester MT Extra Condensed" pitchFamily="68" charset="0"/>
          <a:ea typeface="ＭＳ Ｐゴシック" pitchFamily="6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Gloucester MT Extra Condensed" pitchFamily="68" charset="0"/>
          <a:ea typeface="ＭＳ Ｐゴシック" pitchFamily="6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Gloucester MT Extra Condensed" pitchFamily="68" charset="0"/>
          <a:ea typeface="ＭＳ Ｐゴシック" pitchFamily="6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Gloucester MT Extra Condensed" pitchFamily="6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Gloucester MT Extra Condensed" pitchFamily="6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Gloucester MT Extra Condensed" pitchFamily="6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3A54A5"/>
          </a:solidFill>
          <a:latin typeface="Gloucester MT Extra Condensed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68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pitchFamily="6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6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6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E51648-0ABC-6B4C-B86A-C11EC262E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4804"/>
            <a:ext cx="9144000" cy="4176464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Gloucester MT Extra Condensed" panose="02030808020601010101" pitchFamily="18" charset="0"/>
              </a:rPr>
              <a:t>E9 – Coaching for Equity                    in School Discipline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latin typeface="+mn-lt"/>
              </a:rPr>
              <a:t>Facilitator:  Kent McIntosh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Panelists: Sandra Hardee, Sara McDaniel, &amp; Ruth Payno-Simmons</a:t>
            </a:r>
            <a:br>
              <a:rPr lang="en-US" sz="2200" i="1" dirty="0"/>
            </a:br>
            <a:br>
              <a:rPr lang="en-US" i="1" dirty="0"/>
            </a:br>
            <a:r>
              <a:rPr lang="en-US" sz="1800" b="1" dirty="0">
                <a:latin typeface="+mn-lt"/>
              </a:rPr>
              <a:t>Key Words: Equity, Coaching, Classroom</a:t>
            </a:r>
            <a:endParaRPr lang="en-US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7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F8A16-EBB4-7A42-9436-58DAE982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54000"/>
            <a:ext cx="8585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E51648-0ABC-6B4C-B86A-C11EC262E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4804"/>
            <a:ext cx="9144000" cy="4176464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Gloucester MT Extra Condensed" panose="02030808020601010101" pitchFamily="18" charset="0"/>
              </a:rPr>
              <a:t>Panelists</a:t>
            </a:r>
            <a:br>
              <a:rPr lang="en-US" sz="2000" dirty="0"/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Sandra Hardee</a:t>
            </a:r>
            <a:br>
              <a:rPr lang="en-US" sz="2000" dirty="0">
                <a:latin typeface="+mn-lt"/>
              </a:rPr>
            </a:br>
            <a:r>
              <a:rPr lang="en-US" sz="2000" i="1" dirty="0">
                <a:latin typeface="+mn-lt"/>
              </a:rPr>
              <a:t>Johns Hopkins University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Sara McDaniel</a:t>
            </a:r>
            <a:br>
              <a:rPr lang="en-US" sz="2000" dirty="0">
                <a:latin typeface="+mn-lt"/>
              </a:rPr>
            </a:br>
            <a:r>
              <a:rPr lang="en-US" sz="2000" i="1" dirty="0">
                <a:latin typeface="+mn-lt"/>
              </a:rPr>
              <a:t>University of Alabama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Ruthie Payno-Simmons</a:t>
            </a:r>
            <a:br>
              <a:rPr lang="en-US" sz="2000" dirty="0">
                <a:latin typeface="+mn-lt"/>
              </a:rPr>
            </a:br>
            <a:r>
              <a:rPr lang="en-US" sz="2000" i="1" dirty="0">
                <a:latin typeface="+mn-lt"/>
              </a:rPr>
              <a:t>Michigan's Integrated Behavior &amp; Learning Support Initiative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85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7" descr="Picture 7"/>
          <p:cNvPicPr>
            <a:picLocks noChangeAspect="1"/>
          </p:cNvPicPr>
          <p:nvPr/>
        </p:nvPicPr>
        <p:blipFill rotWithShape="1">
          <a:blip r:embed="rId2"/>
          <a:srcRect r="21036"/>
          <a:stretch/>
        </p:blipFill>
        <p:spPr>
          <a:xfrm>
            <a:off x="17658" y="0"/>
            <a:ext cx="9144000" cy="684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6"/>
          <p:cNvSpPr txBox="1"/>
          <p:nvPr/>
        </p:nvSpPr>
        <p:spPr>
          <a:xfrm>
            <a:off x="5878873" y="3352630"/>
            <a:ext cx="3282785" cy="6232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US" dirty="0"/>
              <a:t>   </a:t>
            </a:r>
            <a:r>
              <a:rPr dirty="0"/>
              <a:t>For more information, visit:</a:t>
            </a:r>
          </a:p>
          <a:p>
            <a:pPr>
              <a:defRPr sz="2200" b="1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US" sz="1650" dirty="0"/>
              <a:t>   </a:t>
            </a:r>
            <a:r>
              <a:rPr sz="1650" dirty="0" err="1"/>
              <a:t>conference.apbs.org</a:t>
            </a:r>
            <a:endParaRPr sz="1650" dirty="0"/>
          </a:p>
        </p:txBody>
      </p:sp>
      <p:sp>
        <p:nvSpPr>
          <p:cNvPr id="115" name="TextBox 4"/>
          <p:cNvSpPr txBox="1"/>
          <p:nvPr/>
        </p:nvSpPr>
        <p:spPr>
          <a:xfrm>
            <a:off x="3599892" y="2240868"/>
            <a:ext cx="2446257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3600" b="1">
                <a:solidFill>
                  <a:srgbClr val="002060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sz="2700" dirty="0"/>
              <a:t>Miami, FL</a:t>
            </a:r>
          </a:p>
          <a:p>
            <a:pPr algn="r">
              <a:defRPr>
                <a:solidFill>
                  <a:srgbClr val="002060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Hyatt Regency Miami</a:t>
            </a:r>
            <a:endParaRPr lang="en-US" dirty="0"/>
          </a:p>
          <a:p>
            <a:pPr algn="r">
              <a:defRPr>
                <a:solidFill>
                  <a:srgbClr val="002060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947188" y="2986940"/>
            <a:ext cx="209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March 11-14, 2020</a:t>
            </a:r>
          </a:p>
        </p:txBody>
      </p:sp>
    </p:spTree>
    <p:extLst>
      <p:ext uri="{BB962C8B-B14F-4D97-AF65-F5344CB8AC3E}">
        <p14:creationId xmlns:p14="http://schemas.microsoft.com/office/powerpoint/2010/main" val="2242997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307832-B904-E342-858F-7AEF183D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9"/>
            <a:ext cx="9144000" cy="6855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648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loucester MT Extra Condense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9702</TotalTime>
  <Words>117</Words>
  <Application>Microsoft Office PowerPoint</Application>
  <PresentationFormat>On-screen Show (4:3)</PresentationFormat>
  <Paragraphs>17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Gloucester MT Extra Condensed</vt:lpstr>
      <vt:lpstr>Myriad Pro</vt:lpstr>
      <vt:lpstr>1_Default Design</vt:lpstr>
      <vt:lpstr>E9 – Coaching for Equity                    in School Discipline  Facilitator:  Kent McIntosh  Panelists: Sandra Hardee, Sara McDaniel, &amp; Ruth Payno-Simmons  Key Words: Equity, Coaching, Classroom</vt:lpstr>
      <vt:lpstr>PowerPoint Presentation</vt:lpstr>
      <vt:lpstr>Panelists   Sandra Hardee Johns Hopkins University  Sara McDaniel University of Alabama  Ruthie Payno-Simmons Michigan's Integrated Behavior &amp; Learning Support Initiative  </vt:lpstr>
      <vt:lpstr>PowerPoint Presentation</vt:lpstr>
      <vt:lpstr>PowerPoint Presentation</vt:lpstr>
    </vt:vector>
  </TitlesOfParts>
  <Company>SASED-PBIS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cheryle</dc:creator>
  <cp:lastModifiedBy>Kent McIntosh</cp:lastModifiedBy>
  <cp:revision>185</cp:revision>
  <cp:lastPrinted>2011-06-24T13:32:01Z</cp:lastPrinted>
  <dcterms:created xsi:type="dcterms:W3CDTF">2010-10-14T01:53:23Z</dcterms:created>
  <dcterms:modified xsi:type="dcterms:W3CDTF">2019-09-20T05:11:41Z</dcterms:modified>
</cp:coreProperties>
</file>